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98" autoAdjust="0"/>
    <p:restoredTop sz="94737" autoAdjust="0"/>
  </p:normalViewPr>
  <p:slideViewPr>
    <p:cSldViewPr snapToGrid="0" snapToObjects="1">
      <p:cViewPr varScale="1">
        <p:scale>
          <a:sx n="97" d="100"/>
          <a:sy n="97" d="100"/>
        </p:scale>
        <p:origin x="-67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EF3C3272-53A7-1D47-8B5E-BD0AE9629D00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05F685F1-29D0-F645-9DD1-1DBD671D1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0" r:id="rId18"/>
    <p:sldLayoutId id="2147483741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7067" y="3471333"/>
            <a:ext cx="3462867" cy="3161504"/>
          </a:xfrm>
        </p:spPr>
        <p:txBody>
          <a:bodyPr/>
          <a:lstStyle/>
          <a:p>
            <a:r>
              <a:rPr lang="en-US" dirty="0" smtClean="0"/>
              <a:t>East Africa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Where the Swahili roam the lands of their ancestors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504" y="453216"/>
            <a:ext cx="3640864" cy="346286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Swahili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Swahili are an ethic group that was created from mixing African and Arabic ways.</a:t>
            </a:r>
          </a:p>
          <a:p>
            <a:r>
              <a:rPr lang="en-US" dirty="0" smtClean="0"/>
              <a:t> Most people living in East Africa are Swahili.</a:t>
            </a:r>
          </a:p>
          <a:p>
            <a:r>
              <a:rPr lang="en-US" dirty="0" smtClean="0"/>
              <a:t>Nearly 2,000 years ago, Arab traders settled on the coast of East Africa.</a:t>
            </a:r>
          </a:p>
          <a:p>
            <a:r>
              <a:rPr lang="en-US" dirty="0" smtClean="0"/>
              <a:t>People who followed the African culture took to the Arab Culture</a:t>
            </a:r>
          </a:p>
        </p:txBody>
      </p:sp>
      <p:pic>
        <p:nvPicPr>
          <p:cNvPr id="4" name="P 1"/>
          <p:cNvPicPr/>
          <p:nvPr/>
        </p:nvPicPr>
        <p:blipFill>
          <a:blip r:embed="rId2"/>
          <a:stretch>
            <a:fillRect/>
          </a:stretch>
        </p:blipFill>
        <p:spPr>
          <a:xfrm>
            <a:off x="3731577" y="313997"/>
            <a:ext cx="3233999" cy="189580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Their language is a Bantu language that has many Arabic words</a:t>
            </a:r>
          </a:p>
          <a:p>
            <a:r>
              <a:rPr lang="en-US" dirty="0" smtClean="0"/>
              <a:t>Although children in schools are educated in Swahili, they learn English as well</a:t>
            </a:r>
          </a:p>
          <a:p>
            <a:r>
              <a:rPr lang="en-US" dirty="0" smtClean="0"/>
              <a:t>East Africa has many ethnic groups who speak different languages. </a:t>
            </a:r>
          </a:p>
          <a:p>
            <a:r>
              <a:rPr lang="en-US" dirty="0" smtClean="0"/>
              <a:t>It is not strange for people in a region to know more than three or more languages.</a:t>
            </a:r>
            <a:endParaRPr lang="en-US" dirty="0"/>
          </a:p>
        </p:txBody>
      </p:sp>
      <p:pic>
        <p:nvPicPr>
          <p:cNvPr id="4" name="P 1"/>
          <p:cNvPicPr/>
          <p:nvPr/>
        </p:nvPicPr>
        <p:blipFill>
          <a:blip r:embed="rId2"/>
          <a:stretch>
            <a:fillRect/>
          </a:stretch>
        </p:blipFill>
        <p:spPr>
          <a:xfrm>
            <a:off x="6389554" y="421031"/>
            <a:ext cx="2121015" cy="292902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East Africa, religious beliefs reflect on the cultural diversity of the region</a:t>
            </a:r>
          </a:p>
          <a:p>
            <a:r>
              <a:rPr lang="en-US" dirty="0" smtClean="0"/>
              <a:t>Both Islam and Christianity  have a big impact on the people there</a:t>
            </a:r>
          </a:p>
          <a:p>
            <a:r>
              <a:rPr lang="en-US" dirty="0" smtClean="0"/>
              <a:t>Islam was first introduced by Arab traders</a:t>
            </a:r>
          </a:p>
          <a:p>
            <a:r>
              <a:rPr lang="en-US" dirty="0" err="1" smtClean="0"/>
              <a:t>Christanity</a:t>
            </a:r>
            <a:r>
              <a:rPr lang="en-US" dirty="0" smtClean="0"/>
              <a:t> entered Ethiopia in the A.D 300’s </a:t>
            </a:r>
          </a:p>
          <a:p>
            <a:endParaRPr lang="en-US" dirty="0"/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1964" y="449470"/>
            <a:ext cx="2815050" cy="176033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34</TotalTime>
  <Words>163</Words>
  <Application>Microsoft Macintosh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Plaza</vt:lpstr>
      <vt:lpstr>East Africa</vt:lpstr>
      <vt:lpstr>Swahili Culture</vt:lpstr>
      <vt:lpstr>Languages  </vt:lpstr>
      <vt:lpstr>Religion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East Africa</dc:title>
  <dc:creator>student</dc:creator>
  <cp:lastModifiedBy>student</cp:lastModifiedBy>
  <cp:revision>2</cp:revision>
  <dcterms:created xsi:type="dcterms:W3CDTF">2010-01-14T05:35:13Z</dcterms:created>
  <dcterms:modified xsi:type="dcterms:W3CDTF">2010-01-14T05:35:25Z</dcterms:modified>
</cp:coreProperties>
</file>